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PRECEITOS PARA OS MENINOS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PRECEITOS PARA OS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pt-BR" dirty="0"/>
              <a:t>585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Dez são os mandamentos </a:t>
            </a:r>
          </a:p>
          <a:p>
            <a:r>
              <a:rPr lang="pt-BR" dirty="0"/>
              <a:t>Da santa Lei de Deus, </a:t>
            </a:r>
          </a:p>
          <a:p>
            <a:r>
              <a:rPr lang="pt-BR" dirty="0"/>
              <a:t>Que podem ser contados </a:t>
            </a:r>
          </a:p>
          <a:p>
            <a:r>
              <a:rPr lang="pt-BR" dirty="0"/>
              <a:t>Com os dedinhos meus.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PRECEITOS PARA OS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pt-BR" dirty="0"/>
              <a:t>585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meus dois olhinhos </a:t>
            </a:r>
          </a:p>
          <a:p>
            <a:r>
              <a:rPr lang="pt-BR" dirty="0"/>
              <a:t>Servem para os ler; </a:t>
            </a:r>
          </a:p>
          <a:p>
            <a:r>
              <a:rPr lang="pt-BR" dirty="0"/>
              <a:t>E estes meus dedinhos, </a:t>
            </a:r>
          </a:p>
          <a:p>
            <a:r>
              <a:rPr lang="pt-BR" dirty="0"/>
              <a:t>Para os escrever.</a:t>
            </a:r>
          </a:p>
        </p:txBody>
      </p:sp>
    </p:spTree>
    <p:extLst>
      <p:ext uri="{BB962C8B-B14F-4D97-AF65-F5344CB8AC3E}">
        <p14:creationId xmlns:p14="http://schemas.microsoft.com/office/powerpoint/2010/main" val="2944839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PRECEITOS PARA OS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pt-BR" dirty="0"/>
              <a:t>585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F5D12C1-4258-432B-B02D-22A21587E0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Dos dez preceitos, quatro </a:t>
            </a:r>
          </a:p>
          <a:p>
            <a:r>
              <a:rPr lang="pt-BR" dirty="0"/>
              <a:t>Nos dizem quanto amor </a:t>
            </a:r>
          </a:p>
          <a:p>
            <a:r>
              <a:rPr lang="pt-BR" dirty="0"/>
              <a:t>A Deus devemos todos, </a:t>
            </a:r>
          </a:p>
          <a:p>
            <a:r>
              <a:rPr lang="pt-BR" dirty="0"/>
              <a:t>Ao nosso Salvador. </a:t>
            </a:r>
          </a:p>
        </p:txBody>
      </p:sp>
    </p:spTree>
    <p:extLst>
      <p:ext uri="{BB962C8B-B14F-4D97-AF65-F5344CB8AC3E}">
        <p14:creationId xmlns:p14="http://schemas.microsoft.com/office/powerpoint/2010/main" val="3096045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PRECEITOS PARA OS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pt-BR" dirty="0"/>
              <a:t>585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D8C1425-AAFD-4381-BD11-28ECEC03AF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meus dois ouvidos </a:t>
            </a:r>
          </a:p>
          <a:p>
            <a:r>
              <a:rPr lang="pt-BR" dirty="0"/>
              <a:t>Servem para ouvir; </a:t>
            </a:r>
          </a:p>
          <a:p>
            <a:r>
              <a:rPr lang="pt-BR" dirty="0"/>
              <a:t>A boquinha minha, </a:t>
            </a:r>
          </a:p>
          <a:p>
            <a:r>
              <a:rPr lang="pt-BR" dirty="0"/>
              <a:t>Para os proferir.</a:t>
            </a:r>
          </a:p>
        </p:txBody>
      </p:sp>
    </p:spTree>
    <p:extLst>
      <p:ext uri="{BB962C8B-B14F-4D97-AF65-F5344CB8AC3E}">
        <p14:creationId xmlns:p14="http://schemas.microsoft.com/office/powerpoint/2010/main" val="972088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PRECEITOS PARA OS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pt-BR" dirty="0"/>
              <a:t>585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Aos pais e aos mais velhos</a:t>
            </a:r>
          </a:p>
          <a:p>
            <a:r>
              <a:rPr lang="pt-BR" dirty="0"/>
              <a:t>eu devo sempre honrar;</a:t>
            </a:r>
          </a:p>
          <a:p>
            <a:r>
              <a:rPr lang="pt-BR" dirty="0"/>
              <a:t>E dos meus semelhantes </a:t>
            </a:r>
          </a:p>
          <a:p>
            <a:r>
              <a:rPr lang="pt-BR" dirty="0"/>
              <a:t>Eu tenho que cuidar. </a:t>
            </a:r>
          </a:p>
        </p:txBody>
      </p:sp>
    </p:spTree>
    <p:extLst>
      <p:ext uri="{BB962C8B-B14F-4D97-AF65-F5344CB8AC3E}">
        <p14:creationId xmlns:p14="http://schemas.microsoft.com/office/powerpoint/2010/main" val="1946250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PRECEITOS PARA OS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pt-BR" dirty="0"/>
              <a:t>585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meus dois pezinhos </a:t>
            </a:r>
          </a:p>
          <a:p>
            <a:r>
              <a:rPr lang="pt-BR" dirty="0"/>
              <a:t>Servem para andar </a:t>
            </a:r>
          </a:p>
          <a:p>
            <a:r>
              <a:rPr lang="pt-BR" dirty="0"/>
              <a:t>Pelo bom caminho, </a:t>
            </a:r>
          </a:p>
          <a:p>
            <a:r>
              <a:rPr lang="pt-BR" dirty="0"/>
              <a:t>’</a:t>
            </a:r>
            <a:r>
              <a:rPr lang="pt-BR" dirty="0" err="1"/>
              <a:t>Té</a:t>
            </a:r>
            <a:r>
              <a:rPr lang="pt-BR" dirty="0"/>
              <a:t> no Céu chegar.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78873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142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PRECEITOS PARA OS MENINOS</vt:lpstr>
      <vt:lpstr>PRECEITOS PARA OS MENINOS</vt:lpstr>
      <vt:lpstr>PRECEITOS PARA OS MENINOS</vt:lpstr>
      <vt:lpstr>PRECEITOS PARA OS MENINOS</vt:lpstr>
      <vt:lpstr>PRECEITOS PARA OS MENINOS</vt:lpstr>
      <vt:lpstr>PRECEITOS PARA OS MENINOS</vt:lpstr>
      <vt:lpstr>PRECEITOS PARA OS MENINOS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2019-06-12T23:22:43Z</dcterms:modified>
</cp:coreProperties>
</file>

<file path=docProps/thumbnail.jpeg>
</file>